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520" r:id="rId3"/>
    <p:sldId id="545" r:id="rId4"/>
    <p:sldId id="548" r:id="rId5"/>
    <p:sldId id="369" r:id="rId6"/>
    <p:sldId id="551" r:id="rId7"/>
    <p:sldId id="579" r:id="rId8"/>
    <p:sldId id="580" r:id="rId9"/>
    <p:sldId id="581" r:id="rId10"/>
    <p:sldId id="582" r:id="rId11"/>
    <p:sldId id="583" r:id="rId12"/>
    <p:sldId id="584" r:id="rId13"/>
    <p:sldId id="585" r:id="rId14"/>
    <p:sldId id="586" r:id="rId15"/>
    <p:sldId id="587" r:id="rId16"/>
    <p:sldId id="588" r:id="rId17"/>
    <p:sldId id="589" r:id="rId18"/>
    <p:sldId id="590" r:id="rId19"/>
    <p:sldId id="591" r:id="rId20"/>
    <p:sldId id="592" r:id="rId21"/>
    <p:sldId id="593" r:id="rId22"/>
    <p:sldId id="594" r:id="rId23"/>
    <p:sldId id="595" r:id="rId24"/>
    <p:sldId id="596" r:id="rId25"/>
    <p:sldId id="597" r:id="rId26"/>
    <p:sldId id="598" r:id="rId27"/>
    <p:sldId id="599" r:id="rId28"/>
    <p:sldId id="600" r:id="rId29"/>
    <p:sldId id="406" r:id="rId30"/>
    <p:sldId id="631" r:id="rId31"/>
    <p:sldId id="639" r:id="rId32"/>
    <p:sldId id="640" r:id="rId33"/>
    <p:sldId id="641" r:id="rId34"/>
    <p:sldId id="642" r:id="rId35"/>
    <p:sldId id="643" r:id="rId36"/>
    <p:sldId id="644" r:id="rId37"/>
    <p:sldId id="645" r:id="rId38"/>
  </p:sldIdLst>
  <p:sldSz cx="12192000" cy="6858000"/>
  <p:notesSz cx="6858000" cy="9144000"/>
  <p:embeddedFontLst>
    <p:embeddedFont>
      <p:font typeface="Calibri" pitchFamily="3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CCFFFF"/>
    <a:srgbClr val="CCFF99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59" autoAdjust="0"/>
  </p:normalViewPr>
  <p:slideViewPr>
    <p:cSldViewPr>
      <p:cViewPr>
        <p:scale>
          <a:sx n="50" d="100"/>
          <a:sy n="50" d="100"/>
        </p:scale>
        <p:origin x="-834" y="-3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08EB-E401-41C4-93BD-9E9C2A41C72A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E126-8BA4-4580-9BAF-5CF32035A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1772-2B84-4FCB-8628-6B2DDF64D028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1BFB-019E-4C91-BF31-AE0DA63E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0D1D-55BD-4FE0-B486-C643BB780B7A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B303-9646-4318-9A48-F54F2EAB7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D1EE-FDFE-4800-81A7-271B86DB8F75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9F44-6AB4-4B6B-AADE-104EAFD71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5146-FBA1-455E-A1B6-450C8BAB5BC6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BF18-6AA0-4DBC-A5EB-3C647475C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9E14-A538-431E-8526-A3B7253E96AF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B444-36ED-4C2A-96BB-4C7881DC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C3A0-8974-4E5F-ABAC-756C65248BAE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1573-F707-4AAA-824B-3D8C858F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C5A1-32AD-4FD3-9056-4BDB1778E88D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C08C-FF1E-4BFD-95CB-4D2046685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CA86-7810-4224-AF9E-6DFEF5A1D788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BBDA-D43C-46ED-B14E-39BB9F8F4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6304-3BE1-433F-BC60-919C6BEB5EFC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8F42-9577-4C59-86D8-7E749F92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0519-415E-4CD9-901B-06FEAA367BA3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B0CF-706A-4B21-BCB7-A9EBF9C24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48585-7A09-47B5-8D01-A131789B07DA}" type="datetimeFigureOut">
              <a:rPr lang="ru-RU"/>
              <a:pPr>
                <a:defRPr/>
              </a:pPr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95D600-2933-4610-8BC0-B4E901241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3.png"/><Relationship Id="rId5" Type="http://schemas.openxmlformats.org/officeDocument/2006/relationships/audio" Target="../media/audio5.wav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audio" Target="../media/audio12.wav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8.png"/><Relationship Id="rId10" Type="http://schemas.openxmlformats.org/officeDocument/2006/relationships/image" Target="../media/image6.png"/><Relationship Id="rId4" Type="http://schemas.openxmlformats.org/officeDocument/2006/relationships/audio" Target="../media/audio12.wav"/><Relationship Id="rId9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8.png"/><Relationship Id="rId10" Type="http://schemas.openxmlformats.org/officeDocument/2006/relationships/image" Target="../media/image6.png"/><Relationship Id="rId4" Type="http://schemas.openxmlformats.org/officeDocument/2006/relationships/audio" Target="../media/audio12.wav"/><Relationship Id="rId9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8.png"/><Relationship Id="rId10" Type="http://schemas.openxmlformats.org/officeDocument/2006/relationships/image" Target="../media/image6.png"/><Relationship Id="rId4" Type="http://schemas.openxmlformats.org/officeDocument/2006/relationships/audio" Target="../media/audio12.wav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8.png"/><Relationship Id="rId10" Type="http://schemas.openxmlformats.org/officeDocument/2006/relationships/image" Target="../media/image6.png"/><Relationship Id="rId4" Type="http://schemas.openxmlformats.org/officeDocument/2006/relationships/audio" Target="../media/audio12.wav"/><Relationship Id="rId9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9.png"/><Relationship Id="rId10" Type="http://schemas.openxmlformats.org/officeDocument/2006/relationships/image" Target="../media/image6.png"/><Relationship Id="rId4" Type="http://schemas.openxmlformats.org/officeDocument/2006/relationships/audio" Target="../media/audio12.wav"/><Relationship Id="rId9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9.png"/><Relationship Id="rId10" Type="http://schemas.openxmlformats.org/officeDocument/2006/relationships/image" Target="../media/image6.png"/><Relationship Id="rId4" Type="http://schemas.openxmlformats.org/officeDocument/2006/relationships/audio" Target="../media/audio12.wav"/><Relationship Id="rId9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audio" Target="../media/audio12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3.png"/><Relationship Id="rId5" Type="http://schemas.openxmlformats.org/officeDocument/2006/relationships/audio" Target="../media/audio5.wav"/><Relationship Id="rId1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0" y="2571744"/>
            <a:ext cx="12192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Моя комната.</a:t>
            </a:r>
            <a:endParaRPr lang="ru-RU" sz="8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064552" y="0"/>
            <a:ext cx="833327" cy="457050"/>
          </a:xfrm>
          <a:prstGeom prst="rightArrow">
            <a:avLst>
              <a:gd name="adj1" fmla="val 50000"/>
              <a:gd name="adj2" fmla="val 43681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4143380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Там, где нет стрелок,</a:t>
            </a:r>
          </a:p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на другой слайд  переходить пробелом</a:t>
            </a:r>
            <a:endParaRPr lang="ru-RU" sz="4400" dirty="0">
              <a:solidFill>
                <a:srgbClr val="0033CC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1142984"/>
            <a:ext cx="12192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Mein Zimmer</a:t>
            </a:r>
            <a:endParaRPr lang="ru-RU" sz="96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0" y="5643578"/>
            <a:ext cx="1219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 dirty="0" err="1">
                <a:solidFill>
                  <a:srgbClr val="006600"/>
                </a:solidFill>
                <a:cs typeface="Arial" charset="0"/>
              </a:rPr>
              <a:t>Хмеленок</a:t>
            </a:r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 Николай Павлович, г. Городня</a:t>
            </a:r>
            <a:endParaRPr lang="ru-RU" sz="4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Spiegel.wav">
            <a:hlinkClick r:id="" action="ppaction://media"/>
          </p:cNvPr>
          <p:cNvPicPr>
            <a:picLocks noRot="1" noChangeAspect="1"/>
          </p:cNvPicPr>
          <p:nvPr>
            <a:wavAudioFile r:embed="rId1" name="derSpiegel.wav"/>
          </p:nvPr>
        </p:nvPicPr>
        <p:blipFill>
          <a:blip r:embed="rId3"/>
          <a:stretch>
            <a:fillRect/>
          </a:stretch>
        </p:blipFill>
        <p:spPr>
          <a:xfrm>
            <a:off x="12596858" y="2000240"/>
            <a:ext cx="304800" cy="304800"/>
          </a:xfrm>
          <a:prstGeom prst="rect">
            <a:avLst/>
          </a:prstGeom>
        </p:spPr>
      </p:pic>
      <p:pic>
        <p:nvPicPr>
          <p:cNvPr id="11" name="Рисунок 10" descr="mirr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Tisch.wav">
            <a:hlinkClick r:id="" action="ppaction://media"/>
          </p:cNvPr>
          <p:cNvPicPr>
            <a:picLocks noRot="1" noChangeAspect="1"/>
          </p:cNvPicPr>
          <p:nvPr>
            <a:wavAudioFile r:embed="rId1" name="derTisch.wav"/>
          </p:nvPr>
        </p:nvPicPr>
        <p:blipFill>
          <a:blip r:embed="rId3"/>
          <a:stretch>
            <a:fillRect/>
          </a:stretch>
        </p:blipFill>
        <p:spPr>
          <a:xfrm>
            <a:off x="12668296" y="2071678"/>
            <a:ext cx="304800" cy="304800"/>
          </a:xfrm>
          <a:prstGeom prst="rect">
            <a:avLst/>
          </a:prstGeom>
        </p:spPr>
      </p:pic>
      <p:pic>
        <p:nvPicPr>
          <p:cNvPr id="11" name="Рисунок 10" descr="стол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026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_Fernseher.wav">
            <a:hlinkClick r:id="" action="ppaction://media"/>
          </p:cNvPr>
          <p:cNvPicPr>
            <a:picLocks noRot="1" noChangeAspect="1"/>
          </p:cNvPicPr>
          <p:nvPr>
            <a:wavAudioFile r:embed="rId1" name="der_Fernseher.wav"/>
          </p:nvPr>
        </p:nvPicPr>
        <p:blipFill>
          <a:blip r:embed="rId3"/>
          <a:stretch>
            <a:fillRect/>
          </a:stretch>
        </p:blipFill>
        <p:spPr>
          <a:xfrm>
            <a:off x="12596858" y="1571612"/>
            <a:ext cx="304800" cy="304800"/>
          </a:xfrm>
          <a:prstGeom prst="rect">
            <a:avLst/>
          </a:prstGeom>
        </p:spPr>
      </p:pic>
      <p:pic>
        <p:nvPicPr>
          <p:cNvPr id="11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 descr="комната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0"/>
            <a:ext cx="11242550" cy="657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2">
            <a:hlinkClick r:id="" action="ppaction://noaction">
              <a:snd r:embed="rId3" name="furniture.wav"/>
            </a:hlinkClick>
          </p:cNvPr>
          <p:cNvSpPr txBox="1">
            <a:spLocks/>
          </p:cNvSpPr>
          <p:nvPr/>
        </p:nvSpPr>
        <p:spPr bwMode="auto">
          <a:xfrm>
            <a:off x="0" y="5517232"/>
            <a:ext cx="12192000" cy="134076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9600" b="1" i="1" dirty="0" smtClean="0">
                <a:solidFill>
                  <a:srgbClr val="00B050"/>
                </a:solidFill>
                <a:cs typeface="Arial" charset="0"/>
              </a:rPr>
              <a:t>Die </a:t>
            </a:r>
            <a:r>
              <a:rPr lang="en-US" sz="9600" b="1" i="1" dirty="0" err="1" smtClean="0">
                <a:solidFill>
                  <a:srgbClr val="00B050"/>
                </a:solidFill>
                <a:cs typeface="Arial" charset="0"/>
              </a:rPr>
              <a:t>Möbel</a:t>
            </a:r>
            <a:endParaRPr lang="ru-RU" sz="9600" b="1" dirty="0">
              <a:ln w="1905"/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Штриховая стрелка вправо 11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_Kuhlschrank.wav">
            <a:hlinkClick r:id="" action="ppaction://media"/>
          </p:cNvPr>
          <p:cNvPicPr>
            <a:picLocks noRot="1" noChangeAspect="1"/>
          </p:cNvPicPr>
          <p:nvPr>
            <a:wavAudioFile r:embed="rId1" name="der_Kuhlschrank.wav"/>
          </p:nvPr>
        </p:nvPicPr>
        <p:blipFill>
          <a:blip r:embed="rId3"/>
          <a:stretch>
            <a:fillRect/>
          </a:stretch>
        </p:blipFill>
        <p:spPr>
          <a:xfrm>
            <a:off x="12668296" y="1714488"/>
            <a:ext cx="304800" cy="304800"/>
          </a:xfrm>
          <a:prstGeom prst="rect">
            <a:avLst/>
          </a:prstGeom>
        </p:spPr>
      </p:pic>
      <p:pic>
        <p:nvPicPr>
          <p:cNvPr id="11" name="Рисунок 10" descr="fridge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Stuhl.wav">
            <a:hlinkClick r:id="" action="ppaction://media"/>
          </p:cNvPr>
          <p:cNvPicPr>
            <a:picLocks noRot="1" noChangeAspect="1"/>
          </p:cNvPicPr>
          <p:nvPr>
            <a:wavAudioFile r:embed="rId1" name="derStuhl.wav"/>
          </p:nvPr>
        </p:nvPicPr>
        <p:blipFill>
          <a:blip r:embed="rId3"/>
          <a:stretch>
            <a:fillRect/>
          </a:stretch>
        </p:blipFill>
        <p:spPr>
          <a:xfrm>
            <a:off x="12525420" y="2071678"/>
            <a:ext cx="304800" cy="304800"/>
          </a:xfrm>
          <a:prstGeom prst="rect">
            <a:avLst/>
          </a:prstGeom>
        </p:spPr>
      </p:pic>
      <p:pic>
        <p:nvPicPr>
          <p:cNvPr id="11" name="Рисунок 28" descr="stul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_Bucherschrank.wav">
            <a:hlinkClick r:id="" action="ppaction://media"/>
          </p:cNvPr>
          <p:cNvPicPr>
            <a:picLocks noRot="1" noChangeAspect="1"/>
          </p:cNvPicPr>
          <p:nvPr>
            <a:wavAudioFile r:embed="rId1" name="der_Bucherschrank.wav"/>
          </p:nvPr>
        </p:nvPicPr>
        <p:blipFill>
          <a:blip r:embed="rId3"/>
          <a:stretch>
            <a:fillRect/>
          </a:stretch>
        </p:blipFill>
        <p:spPr>
          <a:xfrm>
            <a:off x="12525420" y="2071678"/>
            <a:ext cx="304800" cy="3048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481282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8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Покажи, что назвали</a:t>
            </a:r>
            <a:endParaRPr lang="en-US" altLang="ru-RU" sz="8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Штриховая стрелка вправо 2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2750054"/>
            <a:ext cx="30956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Tisch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167042" y="2786058"/>
            <a:ext cx="27146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Stuhl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953124" y="2786058"/>
            <a:ext cx="30718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Sessel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38480" y="5534561"/>
            <a:ext cx="29289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Kühl-</a:t>
            </a:r>
            <a:r>
              <a:rPr lang="de-DE" altLang="ru-RU" sz="4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schrank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9096396" y="5643578"/>
            <a:ext cx="30956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Fern-</a:t>
            </a:r>
            <a:r>
              <a:rPr lang="de-DE" altLang="ru-RU" sz="4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seher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5534561"/>
            <a:ext cx="33099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Bücher-</a:t>
            </a:r>
            <a:r>
              <a:rPr lang="de-DE" altLang="ru-RU" sz="4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schrank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8953520" y="2786058"/>
            <a:ext cx="3238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Schrank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024562" y="5786454"/>
            <a:ext cx="29289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Spiegel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9522" y="285728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739338" y="357166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53586" y="3429000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24694" y="3643314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95670" y="3429000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38546" y="285728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453190" y="21429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3836" y="3643314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T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Stuh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Ses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_Bucher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r_Kuhl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er_Spieg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er_Fernse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18" grpId="0"/>
      <p:bldP spid="19" grpId="0"/>
      <p:bldP spid="20" grpId="0"/>
      <p:bldP spid="4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Schrank.wav">
            <a:hlinkClick r:id="" action="ppaction://media"/>
          </p:cNvPr>
          <p:cNvPicPr>
            <a:picLocks noRot="1" noChangeAspect="1"/>
          </p:cNvPicPr>
          <p:nvPr>
            <a:wavAudioFile r:embed="rId1" name="derSchrank.wav"/>
          </p:nvPr>
        </p:nvPicPr>
        <p:blipFill>
          <a:blip r:embed="rId5"/>
          <a:stretch>
            <a:fillRect/>
          </a:stretch>
        </p:blipFill>
        <p:spPr>
          <a:xfrm>
            <a:off x="13096924" y="1142984"/>
            <a:ext cx="304800" cy="304800"/>
          </a:xfrm>
          <a:prstGeom prst="rect">
            <a:avLst/>
          </a:prstGeom>
        </p:spPr>
      </p:pic>
      <p:pic>
        <p:nvPicPr>
          <p:cNvPr id="11" name="Рисунок 10" descr="стол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wardro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13" name="Рисунок 6" descr="internet-televizo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irr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15" name="Рисунок 14" descr="fridge0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16" name="Рисунок 28" descr="stul_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rmchai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_Fernseher.wav">
            <a:hlinkClick r:id="" action="ppaction://media"/>
          </p:cNvPr>
          <p:cNvPicPr>
            <a:picLocks noRot="1" noChangeAspect="1"/>
          </p:cNvPicPr>
          <p:nvPr>
            <a:wavAudioFile r:embed="rId1" name="der_Fernseher.wav"/>
          </p:nvPr>
        </p:nvPicPr>
        <p:blipFill>
          <a:blip r:embed="rId5"/>
          <a:stretch>
            <a:fillRect/>
          </a:stretch>
        </p:blipFill>
        <p:spPr>
          <a:xfrm>
            <a:off x="12954048" y="1714488"/>
            <a:ext cx="304800" cy="304800"/>
          </a:xfrm>
          <a:prstGeom prst="rect">
            <a:avLst/>
          </a:prstGeom>
        </p:spPr>
      </p:pic>
      <p:pic>
        <p:nvPicPr>
          <p:cNvPr id="11" name="Рисунок 10" descr="стол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wardro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13" name="Рисунок 6" descr="internet-televizo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irr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15" name="Рисунок 14" descr="fridge0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16" name="Рисунок 28" descr="stul_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rmchai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Tisch.wav">
            <a:hlinkClick r:id="" action="ppaction://media"/>
          </p:cNvPr>
          <p:cNvPicPr>
            <a:picLocks noRot="1" noChangeAspect="1"/>
          </p:cNvPicPr>
          <p:nvPr>
            <a:wavAudioFile r:embed="rId1" name="derTisch.wav"/>
          </p:nvPr>
        </p:nvPicPr>
        <p:blipFill>
          <a:blip r:embed="rId5"/>
          <a:stretch>
            <a:fillRect/>
          </a:stretch>
        </p:blipFill>
        <p:spPr>
          <a:xfrm>
            <a:off x="13025486" y="1357298"/>
            <a:ext cx="304800" cy="304800"/>
          </a:xfrm>
          <a:prstGeom prst="rect">
            <a:avLst/>
          </a:prstGeom>
        </p:spPr>
      </p:pic>
      <p:pic>
        <p:nvPicPr>
          <p:cNvPr id="11" name="Рисунок 10" descr="стол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wardro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13" name="Рисунок 6" descr="internet-televizo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irr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15" name="Рисунок 14" descr="fridge0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16" name="Рисунок 28" descr="stul_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rmchai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_Spiegel.wav">
            <a:hlinkClick r:id="" action="ppaction://media"/>
          </p:cNvPr>
          <p:cNvPicPr>
            <a:picLocks noRot="1" noChangeAspect="1"/>
          </p:cNvPicPr>
          <p:nvPr>
            <a:wavAudioFile r:embed="rId1" name="der_Spiegel.wav"/>
          </p:nvPr>
        </p:nvPicPr>
        <p:blipFill>
          <a:blip r:embed="rId5"/>
          <a:stretch>
            <a:fillRect/>
          </a:stretch>
        </p:blipFill>
        <p:spPr>
          <a:xfrm>
            <a:off x="12882610" y="785794"/>
            <a:ext cx="304800" cy="304800"/>
          </a:xfrm>
          <a:prstGeom prst="rect">
            <a:avLst/>
          </a:prstGeom>
        </p:spPr>
      </p:pic>
      <p:pic>
        <p:nvPicPr>
          <p:cNvPr id="11" name="Рисунок 10" descr="стол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wardro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13" name="Рисунок 6" descr="internet-televizo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irr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15" name="Рисунок 14" descr="fridge0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16" name="Рисунок 28" descr="stul_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rmchai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Sessel.wav">
            <a:hlinkClick r:id="" action="ppaction://media"/>
          </p:cNvPr>
          <p:cNvPicPr>
            <a:picLocks noRot="1" noChangeAspect="1"/>
          </p:cNvPicPr>
          <p:nvPr>
            <a:wavAudioFile r:embed="rId1" name="derSessel.wav"/>
          </p:nvPr>
        </p:nvPicPr>
        <p:blipFill>
          <a:blip r:embed="rId5"/>
          <a:stretch>
            <a:fillRect/>
          </a:stretch>
        </p:blipFill>
        <p:spPr>
          <a:xfrm>
            <a:off x="12811172" y="1285860"/>
            <a:ext cx="304800" cy="304800"/>
          </a:xfrm>
          <a:prstGeom prst="rect">
            <a:avLst/>
          </a:prstGeom>
        </p:spPr>
      </p:pic>
      <p:pic>
        <p:nvPicPr>
          <p:cNvPr id="11" name="Рисунок 10" descr="стол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wardro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13" name="Рисунок 6" descr="internet-televizo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irr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15" name="Рисунок 14" descr="fridge0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16" name="Рисунок 28" descr="stul_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rmchai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_Bucherschrank.wav">
            <a:hlinkClick r:id="" action="ppaction://media"/>
          </p:cNvPr>
          <p:cNvPicPr>
            <a:picLocks noRot="1" noChangeAspect="1"/>
          </p:cNvPicPr>
          <p:nvPr>
            <a:wavAudioFile r:embed="rId1" name="der_Bucherschrank.wav"/>
          </p:nvPr>
        </p:nvPicPr>
        <p:blipFill>
          <a:blip r:embed="rId5"/>
          <a:stretch>
            <a:fillRect/>
          </a:stretch>
        </p:blipFill>
        <p:spPr>
          <a:xfrm>
            <a:off x="13239800" y="1785926"/>
            <a:ext cx="304800" cy="304800"/>
          </a:xfrm>
          <a:prstGeom prst="rect">
            <a:avLst/>
          </a:prstGeom>
        </p:spPr>
      </p:pic>
      <p:pic>
        <p:nvPicPr>
          <p:cNvPr id="11" name="Рисунок 10" descr="стол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wardro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13" name="Рисунок 6" descr="internet-televizo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irr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15" name="Рисунок 14" descr="fridge0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16" name="Рисунок 28" descr="stul_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rmchai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Stuhl.wav">
            <a:hlinkClick r:id="" action="ppaction://media"/>
          </p:cNvPr>
          <p:cNvPicPr>
            <a:picLocks noRot="1" noChangeAspect="1"/>
          </p:cNvPicPr>
          <p:nvPr>
            <a:wavAudioFile r:embed="rId1" name="derStuhl.wav"/>
          </p:nvPr>
        </p:nvPicPr>
        <p:blipFill>
          <a:blip r:embed="rId5"/>
          <a:stretch>
            <a:fillRect/>
          </a:stretch>
        </p:blipFill>
        <p:spPr>
          <a:xfrm>
            <a:off x="12811172" y="1857364"/>
            <a:ext cx="304800" cy="304800"/>
          </a:xfrm>
          <a:prstGeom prst="rect">
            <a:avLst/>
          </a:prstGeom>
        </p:spPr>
      </p:pic>
      <p:pic>
        <p:nvPicPr>
          <p:cNvPr id="11" name="Рисунок 10" descr="стол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wardro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13" name="Рисунок 6" descr="internet-televizo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irr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15" name="Рисунок 14" descr="fridge0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16" name="Рисунок 28" descr="stul_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rmchai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_Kuhlschrank.wav">
            <a:hlinkClick r:id="" action="ppaction://media"/>
          </p:cNvPr>
          <p:cNvPicPr>
            <a:picLocks noRot="1" noChangeAspect="1"/>
          </p:cNvPicPr>
          <p:nvPr>
            <a:wavAudioFile r:embed="rId1" name="der_Kuhlschrank.wav"/>
          </p:nvPr>
        </p:nvPicPr>
        <p:blipFill>
          <a:blip r:embed="rId5"/>
          <a:stretch>
            <a:fillRect/>
          </a:stretch>
        </p:blipFill>
        <p:spPr>
          <a:xfrm>
            <a:off x="13025486" y="1357298"/>
            <a:ext cx="304800" cy="304800"/>
          </a:xfrm>
          <a:prstGeom prst="rect">
            <a:avLst/>
          </a:prstGeom>
        </p:spPr>
      </p:pic>
      <p:pic>
        <p:nvPicPr>
          <p:cNvPr id="11" name="Рисунок 10" descr="стол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wardrob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13" name="Рисунок 6" descr="internet-televizo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irr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15" name="Рисунок 14" descr="fridge0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16" name="Рисунок 28" descr="stul_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rmchai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249724"/>
            <a:ext cx="30956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Tisch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167042" y="285728"/>
            <a:ext cx="27146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Stuhl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953124" y="285728"/>
            <a:ext cx="30718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Sessel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38480" y="3214686"/>
            <a:ext cx="29289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Kühl-</a:t>
            </a:r>
            <a:r>
              <a:rPr lang="de-DE" altLang="ru-RU" sz="4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schrank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9096396" y="3323703"/>
            <a:ext cx="30956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Fern-</a:t>
            </a:r>
            <a:r>
              <a:rPr lang="de-DE" altLang="ru-RU" sz="4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seher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3214686"/>
            <a:ext cx="33099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Bücher-</a:t>
            </a:r>
            <a:r>
              <a:rPr lang="de-DE" altLang="ru-RU" sz="4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schrank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8953520" y="285728"/>
            <a:ext cx="3238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Schrank</a:t>
            </a:r>
            <a:endParaRPr lang="de-DE" alt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024562" y="3466579"/>
            <a:ext cx="29289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Spiegel</a:t>
            </a:r>
            <a:endParaRPr lang="de-DE" altLang="ru-RU" sz="4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" name="Рисунок 21" descr="стол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2398" y="857232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wardrob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882214" y="928670"/>
            <a:ext cx="1714512" cy="2349770"/>
          </a:xfrm>
          <a:prstGeom prst="rect">
            <a:avLst/>
          </a:prstGeom>
        </p:spPr>
      </p:pic>
      <p:pic>
        <p:nvPicPr>
          <p:cNvPr id="24" name="Рисунок 28" descr="stul_2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81422" y="857232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armchai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96066" y="785794"/>
            <a:ext cx="2325725" cy="2358792"/>
          </a:xfrm>
          <a:prstGeom prst="rect">
            <a:avLst/>
          </a:prstGeom>
        </p:spPr>
      </p:pic>
      <p:pic>
        <p:nvPicPr>
          <p:cNvPr id="29" name="Рисунок 6" descr="internet-televizor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53586" y="449669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mirror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024694" y="4711010"/>
            <a:ext cx="1500198" cy="2146990"/>
          </a:xfrm>
          <a:prstGeom prst="rect">
            <a:avLst/>
          </a:prstGeom>
        </p:spPr>
      </p:pic>
      <p:pic>
        <p:nvPicPr>
          <p:cNvPr id="37" name="Рисунок 36" descr="fridge0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595670" y="4496696"/>
            <a:ext cx="2562678" cy="2242343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2398" y="4714884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T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Stuh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Ses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_Bucher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r_Kuhl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er_Spieg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er_Fernse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18" grpId="0"/>
      <p:bldP spid="19" grpId="0"/>
      <p:bldP spid="20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2358172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9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пропало?</a:t>
            </a:r>
            <a:endParaRPr lang="en-US" altLang="ru-RU" sz="9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Штриховая стрелка вправо 2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rSchrank.wav">
            <a:hlinkClick r:id="" action="ppaction://media"/>
          </p:cNvPr>
          <p:cNvPicPr>
            <a:picLocks noRot="1" noChangeAspect="1"/>
          </p:cNvPicPr>
          <p:nvPr>
            <a:wavAudioFile r:embed="rId1" name="derSchrank.wav"/>
          </p:nvPr>
        </p:nvPicPr>
        <p:blipFill>
          <a:blip r:embed="rId3"/>
          <a:stretch>
            <a:fillRect/>
          </a:stretch>
        </p:blipFill>
        <p:spPr>
          <a:xfrm>
            <a:off x="12596858" y="1857364"/>
            <a:ext cx="304800" cy="304800"/>
          </a:xfrm>
          <a:prstGeom prst="rect">
            <a:avLst/>
          </a:prstGeom>
        </p:spPr>
      </p:pic>
      <p:pic>
        <p:nvPicPr>
          <p:cNvPr id="11" name="Рисунок 10" descr="wardrob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стол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714356"/>
            <a:ext cx="2714644" cy="2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wardr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642918"/>
            <a:ext cx="1714512" cy="2349770"/>
          </a:xfrm>
          <a:prstGeom prst="rect">
            <a:avLst/>
          </a:prstGeom>
        </p:spPr>
      </p:pic>
      <p:pic>
        <p:nvPicPr>
          <p:cNvPr id="28" name="Рисунок 6" descr="internet-televiz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3586" y="3571876"/>
            <a:ext cx="2071702" cy="22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mi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7570" y="3786190"/>
            <a:ext cx="1500198" cy="2146990"/>
          </a:xfrm>
          <a:prstGeom prst="rect">
            <a:avLst/>
          </a:prstGeom>
        </p:spPr>
      </p:pic>
      <p:pic>
        <p:nvPicPr>
          <p:cNvPr id="33" name="Рисунок 32" descr="fridge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7174" y="3643314"/>
            <a:ext cx="2562678" cy="2242343"/>
          </a:xfrm>
          <a:prstGeom prst="rect">
            <a:avLst/>
          </a:prstGeom>
        </p:spPr>
      </p:pic>
      <p:pic>
        <p:nvPicPr>
          <p:cNvPr id="34" name="Рисунок 28" descr="stul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298" y="571480"/>
            <a:ext cx="1857388" cy="24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rmchai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8876" y="571480"/>
            <a:ext cx="2325725" cy="235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5340" y="3929066"/>
            <a:ext cx="2560232" cy="19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Штриховая стрелка вправо 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2d52845e5b082d44a52e9d6f6e53d686b4aa3c0"/>
  <p:tag name="ISPRING_RESOURCE_PATHS_HASH" val="64684ee99a87c5bd9f8bd233490548e9633c668"/>
  <p:tag name="ISPRING_RESOURCE_PATHS_HASH_PRESENTER" val="4578fe84aca7f92454ab1d35ab2fea6e8237d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3139</TotalTime>
  <Words>64</Words>
  <Application>Microsoft Office PowerPoint</Application>
  <PresentationFormat>Произвольный</PresentationFormat>
  <Paragraphs>24</Paragraphs>
  <Slides>37</Slides>
  <Notes>0</Notes>
  <HiddenSlides>0</HiddenSlides>
  <MMClips>15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649</cp:revision>
  <dcterms:created xsi:type="dcterms:W3CDTF">2011-12-20T18:06:18Z</dcterms:created>
  <dcterms:modified xsi:type="dcterms:W3CDTF">2022-08-03T13:54:12Z</dcterms:modified>
</cp:coreProperties>
</file>